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2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9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0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6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6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3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1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7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1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2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LightScreen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D7AA-E973-4165-A4BC-6A1014380A22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93C6-0643-4A76-9818-82A9BB81A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3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are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asks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2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very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1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will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4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tree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9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house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climb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9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book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8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sits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33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read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13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licks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1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air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04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Gingerbread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21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Man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74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begins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38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old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2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woman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02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make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68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takes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grass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03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opens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74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oven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9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back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3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tired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98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hungry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74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his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18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bone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87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was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9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table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39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asleep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37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dream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829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eat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1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off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7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likes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01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87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fast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62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catch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08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her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16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cow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69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river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28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does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507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wet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713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Everyone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341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across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3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but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904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swim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47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do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452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just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372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Hurry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797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shouts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742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wake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6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again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1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now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1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away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6" y="1041009"/>
            <a:ext cx="8848579" cy="51206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endParaRPr lang="en-IE" sz="6000" dirty="0">
              <a:latin typeface="Sassoon" panose="02000503040000090004" pitchFamily="2" charset="0"/>
            </a:endParaRPr>
          </a:p>
          <a:p>
            <a:pPr algn="ctr"/>
            <a:r>
              <a:rPr lang="en-IE" sz="8000" dirty="0">
                <a:latin typeface="Sassoon" panose="02000503040000090004" pitchFamily="2" charset="0"/>
              </a:rPr>
              <a:t>where</a:t>
            </a:r>
            <a:endParaRPr lang="en-GB" sz="80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0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</Words>
  <Application>Microsoft Office PowerPoint</Application>
  <PresentationFormat>Widescreen</PresentationFormat>
  <Paragraphs>165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Sassoon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Murphy</dc:creator>
  <cp:lastModifiedBy>Suzanne Murphy</cp:lastModifiedBy>
  <cp:revision>2</cp:revision>
  <dcterms:created xsi:type="dcterms:W3CDTF">2016-09-08T21:30:00Z</dcterms:created>
  <dcterms:modified xsi:type="dcterms:W3CDTF">2016-09-08T21:41:34Z</dcterms:modified>
</cp:coreProperties>
</file>